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Roboto Condensed"/>
      <p:regular r:id="rId20"/>
      <p:bold r:id="rId21"/>
      <p:italic r:id="rId22"/>
      <p:boldItalic r:id="rId23"/>
    </p:embeddedFont>
    <p:embeddedFont>
      <p:font typeface="Gill Sans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regular.fntdata"/><Relationship Id="rId22" Type="http://schemas.openxmlformats.org/officeDocument/2006/relationships/font" Target="fonts/RobotoCondensed-italic.fntdata"/><Relationship Id="rId21" Type="http://schemas.openxmlformats.org/officeDocument/2006/relationships/font" Target="fonts/RobotoCondensed-bold.fntdata"/><Relationship Id="rId24" Type="http://schemas.openxmlformats.org/officeDocument/2006/relationships/font" Target="fonts/GillSans-regular.fntdata"/><Relationship Id="rId23" Type="http://schemas.openxmlformats.org/officeDocument/2006/relationships/font" Target="fonts/RobotoCondense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6" name="Google Shape;26;p3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4" name="Google Shape;34;p4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63" name="Google Shape;63;p7"/>
          <p:cNvPicPr preferRelativeResize="0"/>
          <p:nvPr/>
        </p:nvPicPr>
        <p:blipFill rotWithShape="1">
          <a:blip r:embed="rId3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3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b="0" i="0" lang="en" sz="800" u="none" cap="none" strike="noStrike">
                <a:solidFill>
                  <a:srgbClr val="000000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i="0" lang="en" sz="800" u="none" cap="none" strike="noStrike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b="0" i="0" sz="800" u="none" cap="none" strike="noStrike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2" l="0" r="0" t="19632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Focus on 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/>
              <a:t>Volunteering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85875" y="452925"/>
            <a:ext cx="4854300" cy="40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3506"/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chemeClr val="dk1"/>
              </a:solidFill>
            </a:endParaRPr>
          </a:p>
          <a:p>
            <a:pPr indent="0" lvl="0" marL="9144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3506"/>
              <a:buNone/>
            </a:pPr>
            <a:r>
              <a:t/>
            </a:r>
            <a:endParaRPr b="1" sz="7700">
              <a:solidFill>
                <a:schemeClr val="accent4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3506"/>
              <a:buNone/>
            </a:pPr>
            <a:r>
              <a:t/>
            </a:r>
            <a:endParaRPr b="1" sz="7700">
              <a:solidFill>
                <a:srgbClr val="00FF00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360000"/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Many Volunteers Hours Do I Need?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2142350" y="1315050"/>
            <a:ext cx="61830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is no magic number for the amount of community service hours you need.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colleges do not </a:t>
            </a:r>
            <a:r>
              <a:rPr b="0" i="1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 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certain amount of hours, but it may help you get accepted and it certainly expands your college resume/ application.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 rotWithShape="1">
          <a:blip r:embed="rId3">
            <a:alphaModFix/>
          </a:blip>
          <a:srcRect b="155032" l="6638" r="-16177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638" y="1074425"/>
            <a:ext cx="2729876" cy="149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625" y="2843000"/>
            <a:ext cx="2386450" cy="131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Many Volunteers Hours Do I Need?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3118625" y="1563900"/>
            <a:ext cx="53331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scholarships, however, </a:t>
            </a:r>
            <a:r>
              <a:rPr b="0" i="1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require</a:t>
            </a: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community service hours.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good goal is 25 hours a year throughout all four years of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school.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 b="155032" l="6638" r="-16177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638" y="1074425"/>
            <a:ext cx="2729876" cy="149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625" y="2843000"/>
            <a:ext cx="2386450" cy="131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Why Should I Volunteer?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535800" y="876900"/>
            <a:ext cx="8072400" cy="44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number, however, is less important than the why.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Ask yourself: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am I doing?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am I doing it?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am I getting out of it?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can effectively answer these questions it will be more important than the number of hours. This is can help with your college essay.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 b="155032" l="6638" r="-16177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Why Should I Volunteer?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535800" y="876900"/>
            <a:ext cx="8072400" cy="41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Volunteering can also help you in determining if your future career is right for YOU. 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Colleges want to accept people who will change the world.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applying they want to see that you have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Passion and Commitment.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 b="155032" l="6638" r="-16177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4350" y="3498300"/>
            <a:ext cx="4537849" cy="158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605625" y="180775"/>
            <a:ext cx="8072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en" sz="39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Where Should I Volunteer?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535800" y="876900"/>
            <a:ext cx="8072400" cy="44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organizations are looking for volunteers, including the Bastrop Library, Bastrop County Animal Shelter, your local church, Bastrop Food Pantry, and the PAC. </a:t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need to log these hours, so you can remember them for college applications.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log them in a Google Doc or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log sheet from Mr. Gordon.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 b="155032" l="6638" r="-16177" t="-128448"/>
          <a:stretch/>
        </p:blipFill>
        <p:spPr>
          <a:xfrm>
            <a:off x="235000" y="2021325"/>
            <a:ext cx="2386450" cy="9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535800" y="26215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992775" y="1846700"/>
            <a:ext cx="74247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answer the following question: 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Where do you volunteer?</a:t>
            </a:r>
            <a:endParaRPr b="1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